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32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421" r:id="rId27"/>
    <p:sldId id="422" r:id="rId28"/>
    <p:sldId id="636" r:id="rId29"/>
    <p:sldId id="635" r:id="rId30"/>
    <p:sldId id="259" r:id="rId31"/>
    <p:sldId id="288" r:id="rId32"/>
    <p:sldId id="289" r:id="rId33"/>
    <p:sldId id="260" r:id="rId34"/>
    <p:sldId id="294" r:id="rId35"/>
    <p:sldId id="290" r:id="rId36"/>
    <p:sldId id="573" r:id="rId37"/>
    <p:sldId id="400" r:id="rId38"/>
    <p:sldId id="383" r:id="rId39"/>
    <p:sldId id="291" r:id="rId40"/>
    <p:sldId id="413" r:id="rId41"/>
    <p:sldId id="414" r:id="rId42"/>
    <p:sldId id="415" r:id="rId43"/>
    <p:sldId id="416" r:id="rId44"/>
    <p:sldId id="441" r:id="rId45"/>
    <p:sldId id="417" r:id="rId46"/>
    <p:sldId id="445" r:id="rId47"/>
    <p:sldId id="384" r:id="rId48"/>
    <p:sldId id="388" r:id="rId49"/>
    <p:sldId id="389" r:id="rId50"/>
    <p:sldId id="390" r:id="rId51"/>
    <p:sldId id="391" r:id="rId52"/>
    <p:sldId id="392" r:id="rId53"/>
    <p:sldId id="394" r:id="rId54"/>
    <p:sldId id="393" r:id="rId55"/>
    <p:sldId id="316" r:id="rId56"/>
    <p:sldId id="317" r:id="rId57"/>
    <p:sldId id="329" r:id="rId58"/>
    <p:sldId id="318" r:id="rId59"/>
    <p:sldId id="633" r:id="rId60"/>
    <p:sldId id="323" r:id="rId61"/>
    <p:sldId id="363" r:id="rId62"/>
    <p:sldId id="324" r:id="rId63"/>
    <p:sldId id="325" r:id="rId64"/>
    <p:sldId id="575" r:id="rId65"/>
    <p:sldId id="576" r:id="rId66"/>
    <p:sldId id="577" r:id="rId67"/>
    <p:sldId id="578" r:id="rId68"/>
    <p:sldId id="579" r:id="rId69"/>
    <p:sldId id="580" r:id="rId70"/>
    <p:sldId id="581" r:id="rId71"/>
    <p:sldId id="582" r:id="rId72"/>
    <p:sldId id="583" r:id="rId73"/>
    <p:sldId id="326" r:id="rId74"/>
    <p:sldId id="328" r:id="rId75"/>
    <p:sldId id="327" r:id="rId76"/>
    <p:sldId id="395" r:id="rId77"/>
    <p:sldId id="396" r:id="rId78"/>
    <p:sldId id="359" r:id="rId79"/>
    <p:sldId id="313" r:id="rId80"/>
    <p:sldId id="279" r:id="rId81"/>
    <p:sldId id="280" r:id="rId82"/>
    <p:sldId id="310" r:id="rId83"/>
    <p:sldId id="504" r:id="rId84"/>
    <p:sldId id="505" r:id="rId85"/>
    <p:sldId id="281" r:id="rId86"/>
    <p:sldId id="282" r:id="rId87"/>
    <p:sldId id="283" r:id="rId88"/>
    <p:sldId id="506" r:id="rId89"/>
    <p:sldId id="284" r:id="rId90"/>
    <p:sldId id="285" r:id="rId91"/>
    <p:sldId id="611" r:id="rId92"/>
    <p:sldId id="286" r:id="rId93"/>
    <p:sldId id="507" r:id="rId94"/>
    <p:sldId id="314" r:id="rId95"/>
    <p:sldId id="287" r:id="rId96"/>
    <p:sldId id="409" r:id="rId97"/>
    <p:sldId id="411" r:id="rId98"/>
    <p:sldId id="262" r:id="rId99"/>
    <p:sldId id="263" r:id="rId100"/>
    <p:sldId id="366" r:id="rId101"/>
    <p:sldId id="404" r:id="rId102"/>
    <p:sldId id="264" r:id="rId103"/>
    <p:sldId id="266" r:id="rId104"/>
    <p:sldId id="364" r:id="rId105"/>
    <p:sldId id="265" r:id="rId106"/>
    <p:sldId id="365" r:id="rId107"/>
    <p:sldId id="381" r:id="rId108"/>
    <p:sldId id="382" r:id="rId109"/>
    <p:sldId id="398" r:id="rId110"/>
    <p:sldId id="272" r:id="rId111"/>
    <p:sldId id="401" r:id="rId112"/>
    <p:sldId id="367" r:id="rId113"/>
    <p:sldId id="634" r:id="rId114"/>
    <p:sldId id="368" r:id="rId115"/>
    <p:sldId id="267" r:id="rId116"/>
    <p:sldId id="402" r:id="rId117"/>
    <p:sldId id="369" r:id="rId118"/>
    <p:sldId id="261" r:id="rId119"/>
    <p:sldId id="370" r:id="rId120"/>
    <p:sldId id="612" r:id="rId121"/>
    <p:sldId id="613" r:id="rId122"/>
    <p:sldId id="614" r:id="rId123"/>
    <p:sldId id="616" r:id="rId124"/>
    <p:sldId id="274" r:id="rId125"/>
    <p:sldId id="405" r:id="rId126"/>
    <p:sldId id="406" r:id="rId127"/>
    <p:sldId id="269" r:id="rId128"/>
    <p:sldId id="371" r:id="rId129"/>
    <p:sldId id="403" r:id="rId130"/>
    <p:sldId id="584" r:id="rId131"/>
    <p:sldId id="268" r:id="rId132"/>
    <p:sldId id="372" r:id="rId133"/>
    <p:sldId id="270" r:id="rId134"/>
    <p:sldId id="273" r:id="rId135"/>
    <p:sldId id="408" r:id="rId136"/>
    <p:sldId id="271" r:id="rId137"/>
    <p:sldId id="295" r:id="rId138"/>
    <p:sldId id="442" r:id="rId139"/>
    <p:sldId id="443" r:id="rId140"/>
    <p:sldId id="444" r:id="rId141"/>
    <p:sldId id="301" r:id="rId142"/>
    <p:sldId id="302" r:id="rId143"/>
    <p:sldId id="304" r:id="rId144"/>
    <p:sldId id="299" r:id="rId145"/>
    <p:sldId id="380" r:id="rId146"/>
    <p:sldId id="305" r:id="rId147"/>
    <p:sldId id="303" r:id="rId148"/>
    <p:sldId id="315" r:id="rId149"/>
    <p:sldId id="306" r:id="rId150"/>
    <p:sldId id="300" r:id="rId151"/>
    <p:sldId id="307" r:id="rId152"/>
    <p:sldId id="308" r:id="rId153"/>
    <p:sldId id="309" r:id="rId154"/>
    <p:sldId id="311" r:id="rId155"/>
    <p:sldId id="412" r:id="rId156"/>
    <p:sldId id="373" r:id="rId157"/>
    <p:sldId id="319" r:id="rId158"/>
    <p:sldId id="374" r:id="rId159"/>
    <p:sldId id="320" r:id="rId160"/>
    <p:sldId id="321" r:id="rId161"/>
    <p:sldId id="322" r:id="rId162"/>
    <p:sldId id="585" r:id="rId163"/>
    <p:sldId id="296" r:id="rId164"/>
    <p:sldId id="377" r:id="rId165"/>
    <p:sldId id="378" r:id="rId166"/>
    <p:sldId id="298" r:id="rId167"/>
    <p:sldId id="339" r:id="rId168"/>
    <p:sldId id="340" r:id="rId169"/>
    <p:sldId id="343" r:id="rId170"/>
    <p:sldId id="376" r:id="rId171"/>
    <p:sldId id="344" r:id="rId172"/>
    <p:sldId id="375" r:id="rId173"/>
    <p:sldId id="586" r:id="rId174"/>
    <p:sldId id="587" r:id="rId175"/>
    <p:sldId id="588" r:id="rId176"/>
    <p:sldId id="379" r:id="rId177"/>
    <p:sldId id="333" r:id="rId178"/>
    <p:sldId id="589" r:id="rId179"/>
    <p:sldId id="590" r:id="rId180"/>
    <p:sldId id="591" r:id="rId181"/>
    <p:sldId id="592" r:id="rId182"/>
    <p:sldId id="335" r:id="rId183"/>
    <p:sldId id="336" r:id="rId184"/>
    <p:sldId id="337" r:id="rId185"/>
    <p:sldId id="338" r:id="rId186"/>
    <p:sldId id="349" r:id="rId187"/>
    <p:sldId id="345" r:id="rId188"/>
    <p:sldId id="346" r:id="rId189"/>
    <p:sldId id="347" r:id="rId190"/>
    <p:sldId id="341" r:id="rId191"/>
    <p:sldId id="348" r:id="rId192"/>
    <p:sldId id="350" r:id="rId193"/>
    <p:sldId id="356" r:id="rId194"/>
    <p:sldId id="357" r:id="rId195"/>
    <p:sldId id="351" r:id="rId196"/>
    <p:sldId id="352" r:id="rId197"/>
    <p:sldId id="353" r:id="rId198"/>
    <p:sldId id="354" r:id="rId199"/>
    <p:sldId id="355" r:id="rId200"/>
    <p:sldId id="594" r:id="rId201"/>
    <p:sldId id="595" r:id="rId202"/>
    <p:sldId id="596" r:id="rId203"/>
    <p:sldId id="597" r:id="rId204"/>
    <p:sldId id="598" r:id="rId205"/>
    <p:sldId id="599" r:id="rId206"/>
    <p:sldId id="600" r:id="rId207"/>
    <p:sldId id="601" r:id="rId208"/>
    <p:sldId id="602" r:id="rId209"/>
    <p:sldId id="604" r:id="rId210"/>
    <p:sldId id="605" r:id="rId211"/>
    <p:sldId id="606" r:id="rId212"/>
    <p:sldId id="607" r:id="rId213"/>
    <p:sldId id="608" r:id="rId214"/>
    <p:sldId id="609" r:id="rId215"/>
    <p:sldId id="610" r:id="rId216"/>
    <p:sldId id="439" r:id="rId217"/>
    <p:sldId id="423" r:id="rId218"/>
    <p:sldId id="427" r:id="rId219"/>
    <p:sldId id="424" r:id="rId220"/>
    <p:sldId id="593" r:id="rId221"/>
    <p:sldId id="425" r:id="rId222"/>
    <p:sldId id="426" r:id="rId223"/>
    <p:sldId id="431" r:id="rId224"/>
    <p:sldId id="428" r:id="rId225"/>
    <p:sldId id="429" r:id="rId226"/>
    <p:sldId id="430" r:id="rId227"/>
    <p:sldId id="432" r:id="rId228"/>
    <p:sldId id="434" r:id="rId229"/>
    <p:sldId id="435" r:id="rId230"/>
    <p:sldId id="436" r:id="rId2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22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32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2021/9/21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2021/9/21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2021</a:t>
            </a:r>
            <a:r>
              <a:rPr kumimoji="1" lang="zh-TW" altLang="en-US" dirty="0"/>
              <a:t>資拓宏宇深入淺出</a:t>
            </a:r>
            <a:r>
              <a:rPr kumimoji="1" lang="en-US" altLang="zh-TW" dirty="0"/>
              <a:t>Container, </a:t>
            </a:r>
            <a:r>
              <a:rPr kumimoji="1" lang="en-US" altLang="zh-TW" dirty="0" err="1"/>
              <a:t>Kubernete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2021/9/21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703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96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764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063"/>
            <a:ext cx="10515600" cy="40444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9452"/>
            <a:ext cx="10515600" cy="342368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21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341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59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9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51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77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94032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08572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44888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36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45311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F705B42-0856-5D43-BC9B-C980FC84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</a:t>
            </a:r>
            <a:r>
              <a:rPr lang="en-US" altLang="zh-TW" dirty="0"/>
              <a:t>Use </a:t>
            </a:r>
            <a:r>
              <a:rPr lang="en-US" altLang="zh-TW" dirty="0" err="1"/>
              <a:t>kubeadmin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46E3E8D-5D4D-A747-A6A3-0C246AC6B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A934B-5D3D-9F4A-8CE9-921F8CD6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2D6B2-34DD-D240-B72B-FE1DDD3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65284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4F2F420-8FFE-7D4A-B2E8-B3A2CCC8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Kubeadmin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6238CE4-C96E-8B4C-BE14-4011DBD8D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2019</a:t>
            </a:r>
            <a:r>
              <a:rPr lang="zh-CN" altLang="en-US" dirty="0"/>
              <a:t>年開始支援</a:t>
            </a:r>
            <a:r>
              <a:rPr lang="en-US" altLang="zh-TW" dirty="0"/>
              <a:t>generally available</a:t>
            </a:r>
          </a:p>
          <a:p>
            <a:r>
              <a:rPr lang="zh-TW" altLang="en-US" dirty="0"/>
              <a:t>最低規格</a:t>
            </a:r>
            <a:r>
              <a:rPr lang="en-US" altLang="zh-TW" dirty="0"/>
              <a:t>2 cores, 2G Ram, 10G disk</a:t>
            </a:r>
          </a:p>
          <a:p>
            <a:r>
              <a:rPr lang="zh-CN" altLang="en-US" dirty="0"/>
              <a:t>可自行選擇</a:t>
            </a:r>
            <a:r>
              <a:rPr lang="en-US" altLang="zh-CN" dirty="0"/>
              <a:t>CRI(Container Runtime interface)</a:t>
            </a:r>
          </a:p>
          <a:p>
            <a:pPr lvl="1"/>
            <a:r>
              <a:rPr lang="en-US" altLang="zh-TW" dirty="0"/>
              <a:t>K8s v1.20</a:t>
            </a:r>
            <a:r>
              <a:rPr lang="zh-CN" altLang="en-US" dirty="0"/>
              <a:t>後，不指定</a:t>
            </a:r>
            <a:r>
              <a:rPr lang="en-US" altLang="zh-CN" dirty="0"/>
              <a:t>default CRI</a:t>
            </a:r>
          </a:p>
          <a:p>
            <a:pPr lvl="1"/>
            <a:r>
              <a:rPr lang="zh-CN" altLang="en-US" dirty="0"/>
              <a:t>支援</a:t>
            </a:r>
            <a:endParaRPr lang="en-US" altLang="zh-CN" dirty="0"/>
          </a:p>
          <a:p>
            <a:pPr lvl="2"/>
            <a:r>
              <a:rPr lang="en-US" altLang="zh-CN" dirty="0"/>
              <a:t>Docker</a:t>
            </a:r>
          </a:p>
          <a:p>
            <a:pPr lvl="2"/>
            <a:r>
              <a:rPr lang="en-US" altLang="zh-CN" dirty="0" err="1"/>
              <a:t>Containerd</a:t>
            </a:r>
            <a:endParaRPr lang="en-US" altLang="zh-CN" dirty="0"/>
          </a:p>
          <a:p>
            <a:pPr lvl="2"/>
            <a:r>
              <a:rPr lang="en-US" altLang="zh-TW" dirty="0"/>
              <a:t>CRI-O</a:t>
            </a:r>
            <a:endParaRPr lang="en-US" altLang="zh-CN" dirty="0"/>
          </a:p>
          <a:p>
            <a:pPr lvl="2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711BE-8989-0A42-B098-635498E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EB8D36-DC81-B14F-858A-158F4DE5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09629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9B65F-ED2F-4544-A82B-00AF9836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A9583-EE51-3F4A-B32D-D7C94E72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初始化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參數</a:t>
            </a:r>
            <a:endParaRPr kumimoji="1" lang="en-US" altLang="zh-TW" dirty="0"/>
          </a:p>
          <a:p>
            <a:pPr lvl="2"/>
            <a:r>
              <a:rPr lang="en-US" altLang="zh-TW" dirty="0"/>
              <a:t>--pod-network-</a:t>
            </a:r>
            <a:r>
              <a:rPr lang="en-US" altLang="zh-TW" dirty="0" err="1"/>
              <a:t>cidr</a:t>
            </a:r>
            <a:r>
              <a:rPr lang="en-US" altLang="zh-TW" dirty="0"/>
              <a:t>=192.168.0.0/16</a:t>
            </a:r>
            <a:endParaRPr kumimoji="1" lang="en-US" altLang="zh-TW" dirty="0"/>
          </a:p>
          <a:p>
            <a:pPr lvl="3"/>
            <a:r>
              <a:rPr kumimoji="1" lang="zh-CN" altLang="en-US" dirty="0"/>
              <a:t>指定</a:t>
            </a:r>
            <a:r>
              <a:rPr kumimoji="1" lang="en-US" altLang="zh-CN" dirty="0"/>
              <a:t>pod</a:t>
            </a:r>
            <a:r>
              <a:rPr kumimoji="1" lang="zh-CN" altLang="en-US" dirty="0"/>
              <a:t>使用網路</a:t>
            </a:r>
            <a:r>
              <a:rPr kumimoji="1" lang="en-US" altLang="zh-CN" dirty="0"/>
              <a:t>CIDR</a:t>
            </a:r>
          </a:p>
          <a:p>
            <a:r>
              <a:rPr kumimoji="1" lang="en-US" altLang="zh-CN" dirty="0" err="1"/>
              <a:t>Kubeadm</a:t>
            </a:r>
            <a:r>
              <a:rPr kumimoji="1" lang="en-US" altLang="zh-CN" dirty="0"/>
              <a:t> reset</a:t>
            </a:r>
          </a:p>
          <a:p>
            <a:pPr lvl="1"/>
            <a:r>
              <a:rPr kumimoji="1" lang="zh-CN" altLang="en-US" dirty="0"/>
              <a:t>還原至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之前的狀態</a:t>
            </a:r>
            <a:endParaRPr kumimoji="1" lang="en-US" altLang="zh-CN" dirty="0"/>
          </a:p>
          <a:p>
            <a:pPr lvl="1"/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36268E-27A9-1447-812A-C85FAA8D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8F951A-3BFD-3D40-9E52-39211591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8810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04F5E-9A77-6A42-BB12-44E084B3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52847-2CB0-9D43-AABE-E64A4C0D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K8s/kubeadm_install_ubuntu16_install_kubeadm.sh</a:t>
            </a:r>
          </a:p>
          <a:p>
            <a:r>
              <a:rPr kumimoji="1" lang="zh-CN" altLang="en-US" dirty="0"/>
              <a:t>設定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network </a:t>
            </a:r>
            <a:r>
              <a:rPr kumimoji="1" lang="en-US" altLang="zh-CN" dirty="0" err="1"/>
              <a:t>fileter</a:t>
            </a:r>
            <a:r>
              <a:rPr kumimoji="1" lang="zh-CN" altLang="en-US" dirty="0"/>
              <a:t>可過濾</a:t>
            </a:r>
            <a:r>
              <a:rPr kumimoji="1" lang="en-US" altLang="zh-CN" dirty="0"/>
              <a:t>IPv4,</a:t>
            </a:r>
            <a:r>
              <a:rPr kumimoji="1" lang="zh-TW" altLang="en-US" dirty="0"/>
              <a:t> </a:t>
            </a:r>
            <a:r>
              <a:rPr kumimoji="1" lang="en-US" altLang="zh-TW" dirty="0"/>
              <a:t>IPv6</a:t>
            </a:r>
            <a:r>
              <a:rPr kumimoji="1" lang="zh-CN" altLang="en-US" dirty="0"/>
              <a:t>封包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C132-273D-CB4E-AAC2-4A5D22E7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DE3538-8DEB-094C-8090-6F94DE36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4F4628-FDE8-CB45-A0D1-7DA043BD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3811016"/>
            <a:ext cx="6324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50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F97E1-CCC8-4B47-86DE-90318782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CEE7BB-D90C-AB4E-9CA1-847EAF96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 err="1"/>
              <a:t>kubelet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docker.io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A966F9-91C2-C140-9161-7753460D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FB40C5-0026-8D41-8EA2-A0984677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B6C8C-9502-054E-9CA8-D30C8F94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982"/>
            <a:ext cx="12192000" cy="34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4818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9CCFA-6240-4C4F-BEDA-8DFF18B7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05032-A7B6-B744-A086-CD11D4EF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admin config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8B6C9-23A6-2D4B-A37F-C46D1266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0EE1A9-BD50-0A48-93DF-608527D0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67AFD-FEB0-3D4B-AF2C-D3150879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311"/>
            <a:ext cx="12192000" cy="13433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ACD5F-B8AC-6B4F-B528-B4E4F007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8494"/>
            <a:ext cx="12192000" cy="1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73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8EEF-428B-0046-9704-93A51518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E079F-D073-6441-8473-57D95518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Calico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51B11B-D7C0-184A-9FD5-55EF01D9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F714C-D6CB-C147-8E55-46E46279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D27C54-2B94-B645-83FC-0D44A6DB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3697"/>
            <a:ext cx="12192000" cy="1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32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3F837-F625-0043-B13C-8E7E0EA4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400A6-135C-9746-A590-2F24C1E3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驗證節點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5A9749-4504-D049-93EF-C4693707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88407A-9D0D-554D-9469-D54536CF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8AD07-2634-064E-9341-DFE28FA5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032"/>
            <a:ext cx="12192000" cy="1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0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B76A0-4E45-3345-B81A-B6660D91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C: </a:t>
            </a:r>
            <a:r>
              <a:rPr lang="en-US" altLang="zh-TW" dirty="0"/>
              <a:t>Use </a:t>
            </a:r>
            <a:r>
              <a:rPr lang="en-US" altLang="zh-TW" dirty="0" err="1"/>
              <a:t>kubespray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5BAD0D-CA6C-FC46-B7B4-429895240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367150-233B-404B-8777-29266008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F584CC-BA01-6940-A5E8-124A824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79106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28BBF-7292-A643-98CC-D00D1DBE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6A85D-788F-594B-9CA7-ED6E385F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production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Ansible v2.9</a:t>
            </a:r>
            <a:r>
              <a:rPr kumimoji="1" lang="zh-TW" altLang="en-US" dirty="0"/>
              <a:t> 進行部署</a:t>
            </a:r>
            <a:endParaRPr kumimoji="1" lang="en-US" altLang="zh-TW" dirty="0"/>
          </a:p>
          <a:p>
            <a:r>
              <a:rPr kumimoji="1" lang="zh-TW" altLang="en-US" dirty="0"/>
              <a:t>支援跨</a:t>
            </a:r>
            <a:r>
              <a:rPr kumimoji="1" lang="zh-CN" altLang="en-US" dirty="0"/>
              <a:t>不同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</a:t>
            </a:r>
            <a:r>
              <a:rPr kumimoji="1" lang="zh-CN" altLang="en-US" dirty="0"/>
              <a:t>版本</a:t>
            </a:r>
            <a:endParaRPr kumimoji="1" lang="en-US" altLang="zh-CN" dirty="0"/>
          </a:p>
          <a:p>
            <a:r>
              <a:rPr kumimoji="1" lang="zh-CN" altLang="en-US" dirty="0"/>
              <a:t>支援</a:t>
            </a:r>
            <a:r>
              <a:rPr kumimoji="1" lang="en-US" altLang="zh-CN" dirty="0"/>
              <a:t>K8s v1.18</a:t>
            </a:r>
            <a:r>
              <a:rPr kumimoji="1" lang="zh-CN" altLang="en-US" dirty="0"/>
              <a:t>及以後版本</a:t>
            </a:r>
            <a:endParaRPr kumimoji="1" lang="en-US" altLang="zh-CN" dirty="0"/>
          </a:p>
          <a:p>
            <a:r>
              <a:rPr kumimoji="1" lang="zh-CN" altLang="en-US" dirty="0"/>
              <a:t>預設使用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calico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776DB-0E67-0D43-B785-1316DC21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844D31-2ABF-944A-B2FB-B0578777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44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E8857-F049-6A42-B166-A63BB0E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部署前準備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6E6417-C059-014B-BB3C-929BF806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節點間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互通免密碼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TW" dirty="0"/>
              <a:t>python3</a:t>
            </a:r>
          </a:p>
          <a:p>
            <a:pPr lvl="2"/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libssl</a:t>
            </a:r>
            <a:r>
              <a:rPr lang="en-US" altLang="zh-TW" dirty="0"/>
              <a:t>-dev python3-pip -y</a:t>
            </a:r>
          </a:p>
          <a:p>
            <a:pPr lvl="2"/>
            <a:endParaRPr kumimoji="1" lang="en-US" altLang="zh-CN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97EDF4-336E-404A-B854-E50A581E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5B061-B0CF-394B-ADD4-5BE3ED34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20A752-996E-9F42-A6D9-4772FA38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79" y="609601"/>
            <a:ext cx="5152571" cy="3103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FF3FB5-D03B-8748-91E7-951A6DDD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34" y="4446524"/>
            <a:ext cx="7073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34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B10AF-BC40-4D44-BEFF-7A80A37D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B194B-5069-4F4C-8804-9AA46D28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lang="en-US" altLang="zh-TW" dirty="0" err="1"/>
              <a:t>Kubespray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CN" altLang="en-US" dirty="0"/>
              <a:t>安裝套件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39EBEF-0912-6842-9FEE-86CB15D1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1BBA51-C9F2-F140-96BD-0DBD9217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A3E670-F038-B44A-B549-9D215836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2" y="2621215"/>
            <a:ext cx="7759700" cy="1460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AC41D4-6242-9044-B609-656E69F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35" y="5316711"/>
            <a:ext cx="5549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449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3E031-FAA6-B24E-88EB-939B86C8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5198D-E4D2-1D49-BEB5-57214632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建立範本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設定節點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A7AE06-ACBC-1B44-9514-B538DE3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F08890-D937-C348-911B-A3B2F1F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32656E-B094-5C4D-8A96-2BADDFB1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2984500"/>
            <a:ext cx="5778500" cy="88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38D9F-A50C-5C41-808A-7BF8BD83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4816"/>
            <a:ext cx="12192000" cy="13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996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C185D-DB17-154D-9793-7B934062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A17B5-2F13-1B49-8885-0F258799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zh-CN" altLang="en-US" dirty="0"/>
              <a:t>調整設定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建立</a:t>
            </a:r>
            <a:r>
              <a:rPr kumimoji="1" lang="en-US" altLang="zh-CN" dirty="0"/>
              <a:t>k8s cluster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19066-FFA1-744D-9D0C-AC7AB426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FE4C72-5B6B-1140-AD44-C693C8D7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962651-2C6E-104E-8182-02BF5C9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863850"/>
            <a:ext cx="9944100" cy="1130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7651B4-904E-E54A-8804-48F75A45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283199"/>
            <a:ext cx="1168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673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1F2C-F354-8F43-A33B-7EB92A47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2B7E5-151B-7149-B1EB-E51B4A0F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0F4D9-1486-5345-8B50-83663798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E2753A-A23C-2B4C-848C-8108A141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BA7E01-3950-FA40-8C8C-B498A714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2615463"/>
            <a:ext cx="7668768" cy="40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954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6478C-A2AD-6642-AC8E-1E7F46A2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97122B-638C-A546-90E8-C0BA4589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admin config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518E3-F345-FE48-A2EE-DE0ABF46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8808B4-8D3F-CA45-A914-09B3D615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E11887-D281-4847-9A14-60D0BCD7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660650"/>
            <a:ext cx="6985000" cy="1536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7A85EF-9B72-DD4B-9177-9D7F4CF8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22" y="5338482"/>
            <a:ext cx="494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493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/>
              <a:t>D: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1262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-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8775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-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00538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5908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Ubuntu install helm client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8823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277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691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5210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cd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2250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86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28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1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272"/>
            <a:ext cx="10515600" cy="34420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2040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LABEL owner="</a:t>
            </a:r>
            <a:r>
              <a:rPr lang="en-US" altLang="zh-TW" dirty="0" err="1"/>
              <a:t>yuwei</a:t>
            </a:r>
            <a:r>
              <a:rPr lang="en-US" altLang="zh-TW" dirty="0"/>
              <a:t> chou"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5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/build/libs/\*.jar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設定檔，不論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up, exited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-d: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55" y="3388571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86" y="5139018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9" y="2737543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62"/>
            <a:ext cx="10515600" cy="39356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EE81A1B-1E5D-FD4E-9F0D-2A8ED15C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222" y="1825625"/>
            <a:ext cx="751755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7E47F1B-8C7D-7D47-B53B-51AB91CF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632" y="1825625"/>
            <a:ext cx="7504736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5270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0BD74C0-2276-E04F-B54A-FD1CF8F9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266" y="1825625"/>
            <a:ext cx="7545468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1FDA9DF-47ED-F442-AFA4-62ACE12D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314" y="1825625"/>
            <a:ext cx="7551372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FFBB9B4-7846-8644-9833-25C97CC0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850" y="1825625"/>
            <a:ext cx="7454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0F466BF-3366-B443-ACDA-A0EB4F76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510" y="1825625"/>
            <a:ext cx="816898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FCDFA4-61F3-784C-B94D-7EFB9D62E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400" y="1825625"/>
            <a:ext cx="8181199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啟動效率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運算效能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44174"/>
            <a:ext cx="10515600" cy="251423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2D12DA-609D-8C46-8492-7BA84130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845" y="1825625"/>
            <a:ext cx="8250309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701" y="1825625"/>
            <a:ext cx="8926597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25" y="1825625"/>
            <a:ext cx="669995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</TotalTime>
  <Words>5923</Words>
  <Application>Microsoft Macintosh PowerPoint</Application>
  <PresentationFormat>寬螢幕</PresentationFormat>
  <Paragraphs>1430</Paragraphs>
  <Slides>230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230</vt:i4>
      </vt:variant>
    </vt:vector>
  </HeadingPairs>
  <TitlesOfParts>
    <vt:vector size="234" baseType="lpstr">
      <vt:lpstr>Microsoft JhengHei UI</vt:lpstr>
      <vt:lpstr>Arial</vt:lpstr>
      <vt:lpstr>Times New Roman</vt:lpstr>
      <vt:lpstr>Office 佈景主題</vt:lpstr>
      <vt:lpstr>2021資拓宏宇深入淺出Container, Kubernete與GKE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自己build Dockerfile: VueJS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- 除錯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Kubernetes 部署中</vt:lpstr>
      <vt:lpstr>部署完成，點選右上角kubeconfig file.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K8s - autoscaling - 如果要在rancher k8s上使用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  <vt:lpstr>附錄B: Use kubeadmin install kubernetes</vt:lpstr>
      <vt:lpstr>Kubeadmin</vt:lpstr>
      <vt:lpstr>Kubeadm 指令 </vt:lpstr>
      <vt:lpstr>Kubeadm 安裝 (master, slave)-1</vt:lpstr>
      <vt:lpstr>Kubeadm 安裝 (master, slave)- -2</vt:lpstr>
      <vt:lpstr>Kubeadm master node -1</vt:lpstr>
      <vt:lpstr>Kubeadm master node -2</vt:lpstr>
      <vt:lpstr>Kubeadm master node -3</vt:lpstr>
      <vt:lpstr>附錄C: Use kubespray install kubernetes</vt:lpstr>
      <vt:lpstr>Kubespray </vt:lpstr>
      <vt:lpstr>Kubespray 部署前準備</vt:lpstr>
      <vt:lpstr>Kubespray 安裝 -1</vt:lpstr>
      <vt:lpstr>Kubespray 安裝 -2</vt:lpstr>
      <vt:lpstr>Kubespray 安裝 -3</vt:lpstr>
      <vt:lpstr>Kubespray 安裝 -4</vt:lpstr>
      <vt:lpstr>Kubespray 安裝 -4</vt:lpstr>
      <vt:lpstr>附錄D: Helm</vt:lpstr>
      <vt:lpstr>Helm - introduction 1</vt:lpstr>
      <vt:lpstr>Helm - introduction 2</vt:lpstr>
      <vt:lpstr>PowerPoint 簡報</vt:lpstr>
      <vt:lpstr>Ubuntu install helm client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247</cp:revision>
  <dcterms:created xsi:type="dcterms:W3CDTF">2020-05-19T05:29:00Z</dcterms:created>
  <dcterms:modified xsi:type="dcterms:W3CDTF">2021-09-21T15:52:25Z</dcterms:modified>
</cp:coreProperties>
</file>